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58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D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1" d="100"/>
          <a:sy n="41" d="100"/>
        </p:scale>
        <p:origin x="90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4B7E-44BA-4F89-A540-7565B3E4B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BF03C-4A1B-4066-876B-16C6BEB7A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44486-611A-416C-A908-52934ED2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2491-6439-4DE0-9890-BC771B4EF084}" type="datetimeFigureOut">
              <a:rPr lang="en-TT" smtClean="0"/>
              <a:t>10/02/2022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10336-5996-45CF-A7BE-004E07AD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6CF58-BCE6-460B-BB0C-1423EFD0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BFCC-821A-4A33-A7A0-7DE1D821BE9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7823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75622-6053-4497-8C93-E8EF1499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B7379-C54C-40A8-B849-58FB6ECEF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03309-CC2F-4384-B7C7-E355FA518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2491-6439-4DE0-9890-BC771B4EF084}" type="datetimeFigureOut">
              <a:rPr lang="en-TT" smtClean="0"/>
              <a:t>10/02/2022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43E22-FF2E-4CFB-9DD7-58BC3E4ED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E9892-EFE2-4705-A7C3-CA9B2B3E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BFCC-821A-4A33-A7A0-7DE1D821BE9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5960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3A257D-BA1C-4E8D-B8EB-BEE6A500A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5050D-BEAE-4DB0-AE75-A00C45683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0D463-CA59-4701-8F37-EC8365AD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2491-6439-4DE0-9890-BC771B4EF084}" type="datetimeFigureOut">
              <a:rPr lang="en-TT" smtClean="0"/>
              <a:t>10/02/2022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E52D0-9433-440A-8F65-82F6E99FB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9487F-AF2E-4C90-8467-9523210D9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BFCC-821A-4A33-A7A0-7DE1D821BE9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1862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2CCE2-0703-46D4-9A3F-F9C4A08F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8CBCE-D098-4996-8A98-D59AAABAB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04208-49A6-4CF1-937D-75BC33C1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2491-6439-4DE0-9890-BC771B4EF084}" type="datetimeFigureOut">
              <a:rPr lang="en-TT" smtClean="0"/>
              <a:t>10/02/2022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21B34-FE27-47BB-B296-78CE03BC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BA878-5957-4369-8C2A-05B21BA1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BFCC-821A-4A33-A7A0-7DE1D821BE9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1367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17E38-2833-49DB-BFCE-E3D963C8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C4075-2194-4EF1-BDDE-E88113B90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13DA3-6769-4C2A-8A15-271E36A1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2491-6439-4DE0-9890-BC771B4EF084}" type="datetimeFigureOut">
              <a:rPr lang="en-TT" smtClean="0"/>
              <a:t>10/02/2022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15673-38E6-42A7-B3B7-4C436F59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D1485-CB3C-4FA6-A1BA-C2CB59CE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BFCC-821A-4A33-A7A0-7DE1D821BE9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5098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A639E-D337-41D6-AA79-E2180F07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2A36F-0EDF-46EB-9ED4-281AB9538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16DF0-F644-4E07-90A3-6C702B13D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4DE3F-D0AD-47BD-AD81-0EFF5848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2491-6439-4DE0-9890-BC771B4EF084}" type="datetimeFigureOut">
              <a:rPr lang="en-TT" smtClean="0"/>
              <a:t>10/02/2022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353903-D6F2-4CE1-9756-DCDAA89B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16F27-45F7-4CBC-92EA-4DCDE3E5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BFCC-821A-4A33-A7A0-7DE1D821BE9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3210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D2CA-0BDE-45D7-90DE-E7F974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F8F83-F1D8-4DFC-9618-035207A40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94C7C-A77E-4218-B056-468B0E86F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204460-8DCF-4290-A317-459D1A2FC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38F6BF-B099-4602-A8CE-3AC87FC2D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5191C-3D3C-471C-88B1-DD3E1BF6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2491-6439-4DE0-9890-BC771B4EF084}" type="datetimeFigureOut">
              <a:rPr lang="en-TT" smtClean="0"/>
              <a:t>10/02/2022</a:t>
            </a:fld>
            <a:endParaRPr lang="en-T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E013C6-DE73-497B-96A8-362F5EE5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5D5A3-5FF4-4A95-B36E-2C77AFC1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BFCC-821A-4A33-A7A0-7DE1D821BE9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6009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BED86-DC8C-4CE3-928B-05ADAEA4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D8046-EF21-48D4-84AF-403EFAF6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2491-6439-4DE0-9890-BC771B4EF084}" type="datetimeFigureOut">
              <a:rPr lang="en-TT" smtClean="0"/>
              <a:t>10/02/2022</a:t>
            </a:fld>
            <a:endParaRPr lang="en-T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CD48CF-0731-4246-B16A-0CEC19CA1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A4E53-59E7-4C09-9E1C-D2475C8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BFCC-821A-4A33-A7A0-7DE1D821BE9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5454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17EC35-7996-4B41-9F24-84A3B9212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2491-6439-4DE0-9890-BC771B4EF084}" type="datetimeFigureOut">
              <a:rPr lang="en-TT" smtClean="0"/>
              <a:t>10/02/2022</a:t>
            </a:fld>
            <a:endParaRPr lang="en-T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D276C0-2A36-4127-8750-8733ED6A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2B848-FFDD-4246-95CF-8DEAAA37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BFCC-821A-4A33-A7A0-7DE1D821BE9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4086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3389-D892-447E-B127-FFB46933D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489BD-EDAF-4EFB-AFB7-E908A085A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5880C-A3DC-4530-A0FD-D85594399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24994-DC59-45A8-B5D7-1CFEA3D7B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2491-6439-4DE0-9890-BC771B4EF084}" type="datetimeFigureOut">
              <a:rPr lang="en-TT" smtClean="0"/>
              <a:t>10/02/2022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CCAD2-BA85-4676-B346-42741796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0D41B-2DAE-48DC-8D28-A9534E28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BFCC-821A-4A33-A7A0-7DE1D821BE9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7511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DE9CD-4A58-4C08-8453-696A5AAF6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B0639-603C-49E1-AE36-68195D1464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C1E12-C3F1-48E6-AC36-0241CAE91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341AF-58A7-41E1-9427-247B53CC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2491-6439-4DE0-9890-BC771B4EF084}" type="datetimeFigureOut">
              <a:rPr lang="en-TT" smtClean="0"/>
              <a:t>10/02/2022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5766E-EBDD-4158-9DDE-325D16604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C13CF-3A70-45E6-934C-CC75EC61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BFCC-821A-4A33-A7A0-7DE1D821BE9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642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D20FB2-AB45-4E5A-82DF-419F5228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5F93F-03EE-413C-B9C3-185F8C620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C59C6-2CD8-415E-A100-414117B09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B2491-6439-4DE0-9890-BC771B4EF084}" type="datetimeFigureOut">
              <a:rPr lang="en-TT" smtClean="0"/>
              <a:t>10/02/2022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2B92B-0ACF-4079-A619-09BCDD3C9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68D95-D819-4AA2-A0E6-A6F06F711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FBFCC-821A-4A33-A7A0-7DE1D821BE9C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9100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gear&#10;&#10;Description automatically generated">
            <a:extLst>
              <a:ext uri="{FF2B5EF4-FFF2-40B4-BE49-F238E27FC236}">
                <a16:creationId xmlns:a16="http://schemas.microsoft.com/office/drawing/2014/main" id="{F8762B93-62E0-4E9C-8386-9CDA9956A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5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DE15E-77D0-486F-A6C6-E37C633B5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20" y="790415"/>
            <a:ext cx="10515600" cy="2638586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Montserrat" panose="00000500000000000000" pitchFamily="2" charset="0"/>
              </a:rPr>
              <a:t>PRESENTATION TITLE HERE</a:t>
            </a:r>
            <a:endParaRPr lang="en-TT" sz="8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3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C60A-368B-4F14-AB17-D64FB0B8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CC0000"/>
                </a:solidFill>
                <a:latin typeface="Montserrat" panose="00000500000000000000" pitchFamily="2" charset="0"/>
              </a:rPr>
              <a:t>SLIDE TITLE HERE</a:t>
            </a:r>
            <a:endParaRPr lang="en-TT" sz="6000" b="1" dirty="0">
              <a:solidFill>
                <a:srgbClr val="CC000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1E97B-E7C5-4269-8879-0A4F8F920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light slide</a:t>
            </a:r>
            <a:endParaRPr lang="en-T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085774-954B-46C0-9F42-2320C4185280}"/>
              </a:ext>
            </a:extLst>
          </p:cNvPr>
          <p:cNvSpPr/>
          <p:nvPr/>
        </p:nvSpPr>
        <p:spPr>
          <a:xfrm>
            <a:off x="11654725" y="0"/>
            <a:ext cx="537275" cy="6176963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7D2D4-C8D2-439C-9CC7-3AA2EDDEB3BA}"/>
              </a:ext>
            </a:extLst>
          </p:cNvPr>
          <p:cNvSpPr/>
          <p:nvPr/>
        </p:nvSpPr>
        <p:spPr>
          <a:xfrm>
            <a:off x="11654725" y="6176963"/>
            <a:ext cx="537275" cy="68103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8695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C60A-368B-4F14-AB17-D64FB0B8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CC0000"/>
                </a:solidFill>
                <a:latin typeface="Montserrat" panose="00000500000000000000" pitchFamily="2" charset="0"/>
              </a:rPr>
              <a:t>SLIDE TITLE HERE</a:t>
            </a:r>
            <a:endParaRPr lang="en-TT" sz="6000" b="1" dirty="0">
              <a:solidFill>
                <a:srgbClr val="CC000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1E97B-E7C5-4269-8879-0A4F8F920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grey slide</a:t>
            </a:r>
            <a:endParaRPr lang="en-T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085774-954B-46C0-9F42-2320C4185280}"/>
              </a:ext>
            </a:extLst>
          </p:cNvPr>
          <p:cNvSpPr/>
          <p:nvPr/>
        </p:nvSpPr>
        <p:spPr>
          <a:xfrm>
            <a:off x="11654725" y="0"/>
            <a:ext cx="537275" cy="6176963"/>
          </a:xfrm>
          <a:prstGeom prst="rect">
            <a:avLst/>
          </a:prstGeom>
          <a:solidFill>
            <a:srgbClr val="D6D6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7D2D4-C8D2-439C-9CC7-3AA2EDDEB3BA}"/>
              </a:ext>
            </a:extLst>
          </p:cNvPr>
          <p:cNvSpPr/>
          <p:nvPr/>
        </p:nvSpPr>
        <p:spPr>
          <a:xfrm>
            <a:off x="11654725" y="6176963"/>
            <a:ext cx="537275" cy="681037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3480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C60A-368B-4F14-AB17-D64FB0B8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CC0000"/>
                </a:solidFill>
                <a:latin typeface="Montserrat" panose="00000500000000000000" pitchFamily="2" charset="0"/>
              </a:rPr>
              <a:t>SLIDE TITLE HERE</a:t>
            </a:r>
            <a:endParaRPr lang="en-TT" sz="6000" b="1" dirty="0">
              <a:solidFill>
                <a:srgbClr val="CC000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1E97B-E7C5-4269-8879-0A4F8F920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black slide</a:t>
            </a:r>
            <a:endParaRPr lang="en-T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085774-954B-46C0-9F42-2320C4185280}"/>
              </a:ext>
            </a:extLst>
          </p:cNvPr>
          <p:cNvSpPr/>
          <p:nvPr/>
        </p:nvSpPr>
        <p:spPr>
          <a:xfrm>
            <a:off x="11654725" y="0"/>
            <a:ext cx="537275" cy="6176963"/>
          </a:xfrm>
          <a:prstGeom prst="rec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7D2D4-C8D2-439C-9CC7-3AA2EDDEB3BA}"/>
              </a:ext>
            </a:extLst>
          </p:cNvPr>
          <p:cNvSpPr/>
          <p:nvPr/>
        </p:nvSpPr>
        <p:spPr>
          <a:xfrm>
            <a:off x="11654725" y="6176963"/>
            <a:ext cx="537275" cy="681037"/>
          </a:xfrm>
          <a:prstGeom prst="rect">
            <a:avLst/>
          </a:prstGeom>
          <a:solidFill>
            <a:srgbClr val="D6D6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5487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gear&#10;&#10;Description automatically generated">
            <a:extLst>
              <a:ext uri="{FF2B5EF4-FFF2-40B4-BE49-F238E27FC236}">
                <a16:creationId xmlns:a16="http://schemas.microsoft.com/office/drawing/2014/main" id="{149DF889-132B-4393-BE26-F31AED12F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78514" cy="69742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4FD5C2-D12C-43FC-B3FF-E7B51AB2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53" y="365125"/>
            <a:ext cx="1151524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Montserrat" panose="00000500000000000000" pitchFamily="2" charset="0"/>
              </a:rPr>
              <a:t>LOGO BACKGROUND SLIDE</a:t>
            </a:r>
            <a:endParaRPr lang="en-TT" sz="6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4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C468-68CC-4443-A953-288BDE03A6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6EAC9-58B1-4DB4-A85E-67E511A55A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T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CA34341-3B4B-47DF-9BA9-756CDBE09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" y="0"/>
            <a:ext cx="12182104" cy="68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59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30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Office Theme</vt:lpstr>
      <vt:lpstr>PRESENTATION TITLE HERE</vt:lpstr>
      <vt:lpstr>SLIDE TITLE HERE</vt:lpstr>
      <vt:lpstr>SLIDE TITLE HERE</vt:lpstr>
      <vt:lpstr>SLIDE TITLE HERE</vt:lpstr>
      <vt:lpstr>LOGO BACKGROUND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Connell Hunte</dc:creator>
  <cp:lastModifiedBy>Connell Hunte</cp:lastModifiedBy>
  <cp:revision>1</cp:revision>
  <dcterms:created xsi:type="dcterms:W3CDTF">2022-02-10T17:19:53Z</dcterms:created>
  <dcterms:modified xsi:type="dcterms:W3CDTF">2022-02-10T17:42:03Z</dcterms:modified>
</cp:coreProperties>
</file>